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6E0D2-65DE-4D9C-9D9D-BB15F264C727}" type="datetimeFigureOut">
              <a:rPr lang="en-US" smtClean="0"/>
              <a:t>11/2/2011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95B355-BC19-49F7-9BB2-AE12911CD69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95B355-BC19-49F7-9BB2-AE12911CD69E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82DC203-4B8B-4B80-8789-9137293944DB}" type="datetimeFigureOut">
              <a:rPr lang="en-US" smtClean="0"/>
              <a:t>11/2/2011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CE1B8FD-AC17-43B7-B92A-50F680AA85F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wheel spokes="8"/>
    <p:sndAc>
      <p:stSnd>
        <p:snd r:embed="rId13" name="laser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343400"/>
            <a:ext cx="7239000" cy="2362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00"/>
                </a:solidFill>
              </a:rPr>
              <a:t>By TOM ANGLEBERGER</a:t>
            </a:r>
          </a:p>
          <a:p>
            <a:r>
              <a:rPr lang="en-US" sz="3600" dirty="0">
                <a:solidFill>
                  <a:srgbClr val="FFFF00"/>
                </a:solidFill>
              </a:rPr>
              <a:t> </a:t>
            </a:r>
            <a:r>
              <a:rPr lang="en-US" sz="3600" dirty="0" smtClean="0">
                <a:solidFill>
                  <a:srgbClr val="FFFF00"/>
                </a:solidFill>
              </a:rPr>
              <a:t>Presentation by Zach H.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2362200"/>
          </a:xfrm>
        </p:spPr>
        <p:txBody>
          <a:bodyPr/>
          <a:lstStyle/>
          <a:p>
            <a:r>
              <a:rPr lang="en-US" dirty="0" smtClean="0"/>
              <a:t>THE STRANGE CASE OF ORIGAMI YODA</a:t>
            </a:r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3" name="laser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FF00"/>
                </a:solidFill>
              </a:rPr>
              <a:t>The genre of this book is a hilarious fiction.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</a:t>
            </a:r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229600" cy="4525963"/>
          </a:xfrm>
        </p:spPr>
        <p:txBody>
          <a:bodyPr numCol="1"/>
          <a:lstStyle/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This book  is about a bunch of sixth –graders with a weird kid named Dwight.  He is a total loser.  He turns his good points into loser points.  He is an origami master. He makes a Yoda that gives advice.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FFFF00"/>
                </a:solidFill>
              </a:rPr>
              <a:t>I would recommend this book to Mark. Because he loves origami. And he loves making it too.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</a:t>
            </a:r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od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371600"/>
            <a:ext cx="3048000" cy="40640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5" name="Picture 4" descr="origami yod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066800"/>
            <a:ext cx="4191000" cy="4953000"/>
          </a:xfrm>
          <a:prstGeom prst="rect">
            <a:avLst/>
          </a:prstGeom>
        </p:spPr>
      </p:pic>
    </p:spTree>
  </p:cSld>
  <p:clrMapOvr>
    <a:masterClrMapping/>
  </p:clrMapOvr>
  <p:transition spd="slow">
    <p:plus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/>
          <a:lstStyle/>
          <a:p>
            <a:pPr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rgbClr val="FFFF00"/>
                </a:solidFill>
              </a:rPr>
              <a:t>My  emotions of this book was 1 hilarious. 2 Surprised.  3 scared.  I would like to ask  Dwight  how he made origami yoda? Where does he live? And  does origami yoda use the force?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</p:spTree>
  </p:cSld>
  <p:clrMapOvr>
    <a:masterClrMapping/>
  </p:clrMapOvr>
  <p:transition spd="slow">
    <p:wheel spokes="8"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Custom 1">
      <a:dk1>
        <a:srgbClr val="92D050"/>
      </a:dk1>
      <a:lt1>
        <a:srgbClr val="92D050"/>
      </a:lt1>
      <a:dk2>
        <a:srgbClr val="92D050"/>
      </a:dk2>
      <a:lt2>
        <a:srgbClr val="92D050"/>
      </a:lt2>
      <a:accent1>
        <a:srgbClr val="92D050"/>
      </a:accent1>
      <a:accent2>
        <a:srgbClr val="92D050"/>
      </a:accent2>
      <a:accent3>
        <a:srgbClr val="92D050"/>
      </a:accent3>
      <a:accent4>
        <a:srgbClr val="92D050"/>
      </a:accent4>
      <a:accent5>
        <a:srgbClr val="92D050"/>
      </a:accent5>
      <a:accent6>
        <a:srgbClr val="92D050"/>
      </a:accent6>
      <a:hlink>
        <a:srgbClr val="92D050"/>
      </a:hlink>
      <a:folHlink>
        <a:srgbClr val="92D050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</TotalTime>
  <Words>98</Words>
  <Application>Microsoft Office PowerPoint</Application>
  <PresentationFormat>On-screen Show (4:3)</PresentationFormat>
  <Paragraphs>13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Paper</vt:lpstr>
      <vt:lpstr>THE STRANGE CASE OF ORIGAMI YODA</vt:lpstr>
      <vt:lpstr>Genre </vt:lpstr>
      <vt:lpstr>Summary</vt:lpstr>
      <vt:lpstr>Recommendation </vt:lpstr>
      <vt:lpstr>Pictures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STRANGE CASE OF ORIGAMI YODA</dc:title>
  <dc:creator>Chris Hafner</dc:creator>
  <cp:lastModifiedBy>Chris Hafner</cp:lastModifiedBy>
  <cp:revision>3</cp:revision>
  <dcterms:created xsi:type="dcterms:W3CDTF">2011-11-02T20:21:11Z</dcterms:created>
  <dcterms:modified xsi:type="dcterms:W3CDTF">2011-11-02T20:53:39Z</dcterms:modified>
</cp:coreProperties>
</file>